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B104-0924-46E5-AB98-BD13A24589A7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D592-C2F3-4427-8283-44D9CC90C0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B104-0924-46E5-AB98-BD13A24589A7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D592-C2F3-4427-8283-44D9CC90C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B104-0924-46E5-AB98-BD13A24589A7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D592-C2F3-4427-8283-44D9CC90C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B104-0924-46E5-AB98-BD13A24589A7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D592-C2F3-4427-8283-44D9CC90C0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B104-0924-46E5-AB98-BD13A24589A7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D592-C2F3-4427-8283-44D9CC90C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B104-0924-46E5-AB98-BD13A24589A7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D592-C2F3-4427-8283-44D9CC90C0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B104-0924-46E5-AB98-BD13A24589A7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D592-C2F3-4427-8283-44D9CC90C0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B104-0924-46E5-AB98-BD13A24589A7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D592-C2F3-4427-8283-44D9CC90C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B104-0924-46E5-AB98-BD13A24589A7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D592-C2F3-4427-8283-44D9CC90C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B104-0924-46E5-AB98-BD13A24589A7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D592-C2F3-4427-8283-44D9CC90C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B104-0924-46E5-AB98-BD13A24589A7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D592-C2F3-4427-8283-44D9CC90C0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l="-83000" r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88BB104-0924-46E5-AB98-BD13A24589A7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914D592-C2F3-4427-8283-44D9CC90C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 dir="d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387754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Игровой исследовательский  </a:t>
            </a:r>
            <a:r>
              <a:rPr lang="ru-RU" dirty="0" smtClean="0"/>
              <a:t>проект для детей дошкольного возраста.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67545" y="2276872"/>
            <a:ext cx="8424935" cy="216024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dirty="0" smtClean="0">
                <a:solidFill>
                  <a:srgbClr val="00B050"/>
                </a:solidFill>
              </a:rPr>
              <a:t>«Экспериментирование в неживой природе»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860032" y="5357826"/>
            <a:ext cx="3816423" cy="663462"/>
          </a:xfrm>
        </p:spPr>
        <p:txBody>
          <a:bodyPr>
            <a:noAutofit/>
          </a:bodyPr>
          <a:lstStyle/>
          <a:p>
            <a:r>
              <a:rPr lang="ru-RU" sz="2000" dirty="0" smtClean="0"/>
              <a:t>Воспитатель: Козлова И.Н.</a:t>
            </a:r>
          </a:p>
        </p:txBody>
      </p:sp>
    </p:spTree>
    <p:extLst>
      <p:ext uri="{BB962C8B-B14F-4D97-AF65-F5344CB8AC3E}">
        <p14:creationId xmlns="" xmlns:p14="http://schemas.microsoft.com/office/powerpoint/2010/main" val="820144209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3973624"/>
            <a:ext cx="3438220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/>
              <a:t>Игра-эксперимент </a:t>
            </a:r>
            <a:br>
              <a:rPr lang="ru-RU" sz="2800" dirty="0" smtClean="0"/>
            </a:br>
            <a:r>
              <a:rPr lang="ru-RU" sz="2800" dirty="0" smtClean="0"/>
              <a:t>       «Цветочек»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5"/>
            <a:ext cx="4320479" cy="32403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772" y="2996952"/>
            <a:ext cx="4908283" cy="30963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626734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941168"/>
            <a:ext cx="6512511" cy="1008112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/>
              <a:t>Игровая ситуация </a:t>
            </a:r>
            <a:r>
              <a:rPr lang="ru-RU" sz="3600" dirty="0" smtClean="0"/>
              <a:t>«Разноцветные капельки»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7081654" cy="4680520"/>
          </a:xfrm>
        </p:spPr>
      </p:pic>
    </p:spTree>
    <p:extLst>
      <p:ext uri="{BB962C8B-B14F-4D97-AF65-F5344CB8AC3E}">
        <p14:creationId xmlns="" xmlns:p14="http://schemas.microsoft.com/office/powerpoint/2010/main" val="1251310981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1700808"/>
            <a:ext cx="7262192" cy="4248472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/>
              <a:t>А воздух, он объект особый,</a:t>
            </a:r>
            <a:br>
              <a:rPr lang="ru-RU" sz="3200" dirty="0" smtClean="0"/>
            </a:br>
            <a:r>
              <a:rPr lang="ru-RU" sz="3200" dirty="0" smtClean="0"/>
              <a:t>Его руками не потрогать.</a:t>
            </a:r>
            <a:br>
              <a:rPr lang="ru-RU" sz="3200" dirty="0" smtClean="0"/>
            </a:br>
            <a:r>
              <a:rPr lang="ru-RU" sz="3200" dirty="0" smtClean="0"/>
              <a:t>Чтоб его увидеть глазом</a:t>
            </a:r>
            <a:br>
              <a:rPr lang="ru-RU" sz="3200" dirty="0" smtClean="0"/>
            </a:br>
            <a:r>
              <a:rPr lang="ru-RU" sz="3200" dirty="0" smtClean="0"/>
              <a:t>В трубочки подули разом.</a:t>
            </a:r>
            <a:br>
              <a:rPr lang="ru-RU" sz="3200" dirty="0" smtClean="0"/>
            </a:br>
            <a:r>
              <a:rPr lang="ru-RU" sz="3200" dirty="0" smtClean="0"/>
              <a:t>Потом на радость детворы </a:t>
            </a:r>
            <a:br>
              <a:rPr lang="ru-RU" sz="3200" dirty="0" smtClean="0"/>
            </a:br>
            <a:r>
              <a:rPr lang="ru-RU" sz="3200" dirty="0" smtClean="0"/>
              <a:t>Надували мы шары.</a:t>
            </a:r>
            <a:br>
              <a:rPr lang="ru-RU" sz="3200" dirty="0" smtClean="0"/>
            </a:br>
            <a:r>
              <a:rPr lang="ru-RU" sz="3200" dirty="0" smtClean="0"/>
              <a:t>Всю эту так сказать работу</a:t>
            </a:r>
            <a:br>
              <a:rPr lang="ru-RU" sz="3200" dirty="0" smtClean="0"/>
            </a:br>
            <a:r>
              <a:rPr lang="ru-RU" sz="3200" dirty="0" smtClean="0"/>
              <a:t>Назвали умным словом «опыт».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185312"/>
          </a:xfrm>
        </p:spPr>
        <p:txBody>
          <a:bodyPr/>
          <a:lstStyle/>
          <a:p>
            <a:pPr marL="45720" indent="0">
              <a:buNone/>
            </a:pPr>
            <a:r>
              <a:rPr lang="ru-RU" sz="4000" dirty="0" smtClean="0"/>
              <a:t>Опыты с воздухом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1670867922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31838"/>
            <a:ext cx="7704855" cy="5217442"/>
          </a:xfrm>
        </p:spPr>
      </p:pic>
    </p:spTree>
    <p:extLst>
      <p:ext uri="{BB962C8B-B14F-4D97-AF65-F5344CB8AC3E}">
        <p14:creationId xmlns="" xmlns:p14="http://schemas.microsoft.com/office/powerpoint/2010/main" val="1718578124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3" y="4143380"/>
            <a:ext cx="3571899" cy="1371788"/>
          </a:xfrm>
        </p:spPr>
        <p:txBody>
          <a:bodyPr/>
          <a:lstStyle/>
          <a:p>
            <a:pPr algn="l">
              <a:buNone/>
            </a:pPr>
            <a:r>
              <a:rPr lang="ru-RU" sz="2400" dirty="0" smtClean="0"/>
              <a:t>Опыт-эксперимент «Чем мы дышим».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4633382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689" y="2996952"/>
            <a:ext cx="4588776" cy="32895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85209418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445224"/>
            <a:ext cx="6512511" cy="1008112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/>
              <a:t>Игровая ситуация «Капля шар».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6505731" cy="4713386"/>
          </a:xfrm>
        </p:spPr>
      </p:pic>
    </p:spTree>
    <p:extLst>
      <p:ext uri="{BB962C8B-B14F-4D97-AF65-F5344CB8AC3E}">
        <p14:creationId xmlns="" xmlns:p14="http://schemas.microsoft.com/office/powerpoint/2010/main" val="2340054340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700808"/>
            <a:ext cx="6512511" cy="3814360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>
                <a:effectLst/>
              </a:rPr>
              <a:t>Возле речки мы гуляли</a:t>
            </a:r>
            <a:br>
              <a:rPr lang="ru-RU" sz="2800" dirty="0">
                <a:effectLst/>
              </a:rPr>
            </a:br>
            <a:r>
              <a:rPr lang="ru-RU" sz="2800" dirty="0" smtClean="0">
                <a:effectLst/>
              </a:rPr>
              <a:t>И песочек набирали.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Мы песочек насыпаем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И внимательно наблюдаем.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А потом его намочим,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Будет интересно очень.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И из мокрого песочка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Строим домик для мышонка.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9692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dirty="0" smtClean="0"/>
              <a:t>Опыты с песком</a:t>
            </a:r>
          </a:p>
        </p:txBody>
      </p:sp>
    </p:spTree>
    <p:extLst>
      <p:ext uri="{BB962C8B-B14F-4D97-AF65-F5344CB8AC3E}">
        <p14:creationId xmlns="" xmlns:p14="http://schemas.microsoft.com/office/powerpoint/2010/main" val="2011957114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013176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dirty="0" smtClean="0"/>
              <a:t>Игра «Песчаный дождик»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85728"/>
            <a:ext cx="7200800" cy="4727448"/>
          </a:xfrm>
        </p:spPr>
      </p:pic>
    </p:spTree>
    <p:extLst>
      <p:ext uri="{BB962C8B-B14F-4D97-AF65-F5344CB8AC3E}">
        <p14:creationId xmlns="" xmlns:p14="http://schemas.microsoft.com/office/powerpoint/2010/main" val="1966786572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157192"/>
            <a:ext cx="6512511" cy="713016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/>
              <a:t>Игра  «Лепим куличики»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31838"/>
            <a:ext cx="6336704" cy="4065314"/>
          </a:xfrm>
        </p:spPr>
      </p:pic>
    </p:spTree>
    <p:extLst>
      <p:ext uri="{BB962C8B-B14F-4D97-AF65-F5344CB8AC3E}">
        <p14:creationId xmlns="" xmlns:p14="http://schemas.microsoft.com/office/powerpoint/2010/main" val="1914949537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3" y="2276872"/>
            <a:ext cx="6686128" cy="3238296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/>
              <a:t>На прогулку мы пошли,</a:t>
            </a:r>
            <a:br>
              <a:rPr lang="ru-RU" sz="3200" dirty="0" smtClean="0"/>
            </a:br>
            <a:r>
              <a:rPr lang="ru-RU" sz="3200" dirty="0" smtClean="0"/>
              <a:t>Камни разные нашли.</a:t>
            </a:r>
            <a:br>
              <a:rPr lang="ru-RU" sz="3200" dirty="0" smtClean="0"/>
            </a:br>
            <a:r>
              <a:rPr lang="ru-RU" sz="3200" dirty="0" smtClean="0"/>
              <a:t>Камни в воду мы бросали</a:t>
            </a:r>
            <a:br>
              <a:rPr lang="ru-RU" sz="3200" dirty="0" smtClean="0"/>
            </a:br>
            <a:r>
              <a:rPr lang="ru-RU" sz="3200" dirty="0" smtClean="0"/>
              <a:t>И в ладошках их держали.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8252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/>
              <a:t>Экспериментирование с камнями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086858037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115616" y="2276873"/>
            <a:ext cx="7488832" cy="3657792"/>
          </a:xfrm>
        </p:spPr>
        <p:txBody>
          <a:bodyPr/>
          <a:lstStyle/>
          <a:p>
            <a:r>
              <a:rPr lang="ru-RU" sz="4400" dirty="0" smtClean="0"/>
              <a:t>Цель проекта: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dirty="0" smtClean="0"/>
              <a:t>Развитие наблюдательности, умение сравнивать, анализировать, обобщать, развивать познавательный интерес у детей в процессе экспериментирования.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dirty="0" smtClean="0"/>
              <a:t>Создание условий для формирования основного целостного мировидения ребенка дошкольного возраста средствами эксперимента.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419872" y="476673"/>
            <a:ext cx="4573060" cy="2376264"/>
          </a:xfrm>
        </p:spPr>
        <p:txBody>
          <a:bodyPr/>
          <a:lstStyle/>
          <a:p>
            <a:pPr marL="182880" indent="0">
              <a:buNone/>
            </a:pPr>
            <a:r>
              <a:rPr lang="ru-RU" sz="2000" dirty="0" smtClean="0"/>
              <a:t>«Пустая голова не рассуждает: чем больше опыта тем больше способна она рассуждать»</a:t>
            </a:r>
            <a:br>
              <a:rPr lang="ru-RU" sz="2000" dirty="0" smtClean="0"/>
            </a:br>
            <a:r>
              <a:rPr lang="ru-RU" sz="2000" dirty="0"/>
              <a:t> </a:t>
            </a:r>
            <a:r>
              <a:rPr lang="ru-RU" sz="2000" dirty="0" smtClean="0"/>
              <a:t>                                  </a:t>
            </a:r>
            <a:r>
              <a:rPr lang="ru-RU" sz="1400" dirty="0" smtClean="0"/>
              <a:t>П.П. БЛОНСКИЙ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2388238096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1" y="4143380"/>
            <a:ext cx="3143272" cy="1143000"/>
          </a:xfrm>
        </p:spPr>
        <p:txBody>
          <a:bodyPr/>
          <a:lstStyle/>
          <a:p>
            <a:pPr algn="l">
              <a:buNone/>
            </a:pPr>
            <a:r>
              <a:rPr lang="ru-RU" sz="1800" dirty="0" smtClean="0"/>
              <a:t>Игра-исследование </a:t>
            </a:r>
            <a:r>
              <a:rPr lang="ru-RU" sz="2400" dirty="0" smtClean="0"/>
              <a:t>«Какие камешки бывают»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4633382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457" y="2420888"/>
            <a:ext cx="5507765" cy="41308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3462667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43380"/>
            <a:ext cx="3643307" cy="1643074"/>
          </a:xfrm>
        </p:spPr>
        <p:txBody>
          <a:bodyPr/>
          <a:lstStyle/>
          <a:p>
            <a:pPr algn="l">
              <a:buNone/>
            </a:pPr>
            <a:r>
              <a:rPr lang="ru-RU" sz="1800" dirty="0" smtClean="0"/>
              <a:t>     Мы намочили,     посушили,</a:t>
            </a:r>
            <a:br>
              <a:rPr lang="ru-RU" sz="1800" dirty="0" smtClean="0"/>
            </a:br>
            <a:r>
              <a:rPr lang="ru-RU" sz="1800" dirty="0" smtClean="0"/>
              <a:t>Потом в рядочек разложили.</a:t>
            </a:r>
            <a:endParaRPr lang="ru-RU" sz="1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4633382" cy="347503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807" y="2996952"/>
            <a:ext cx="4770107" cy="35775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9293809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ru-RU" sz="4400" dirty="0" smtClean="0"/>
          </a:p>
          <a:p>
            <a:pPr marL="45720" indent="0">
              <a:buNone/>
            </a:pPr>
            <a:endParaRPr lang="ru-RU" sz="4400" dirty="0"/>
          </a:p>
          <a:p>
            <a:pPr marL="45720" indent="0">
              <a:buNone/>
            </a:pPr>
            <a:r>
              <a:rPr lang="ru-RU" sz="4400" dirty="0" smtClean="0"/>
              <a:t>Заключительный этап</a:t>
            </a:r>
          </a:p>
          <a:p>
            <a:pPr marL="45720" indent="0">
              <a:buNone/>
            </a:pPr>
            <a:r>
              <a:rPr lang="ru-RU" sz="4300" dirty="0" smtClean="0"/>
              <a:t>    (продукты проекта)</a:t>
            </a:r>
            <a:endParaRPr lang="ru-RU" sz="4300" dirty="0"/>
          </a:p>
        </p:txBody>
      </p:sp>
    </p:spTree>
    <p:extLst>
      <p:ext uri="{BB962C8B-B14F-4D97-AF65-F5344CB8AC3E}">
        <p14:creationId xmlns="" xmlns:p14="http://schemas.microsoft.com/office/powerpoint/2010/main" val="2464262701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776864" cy="4713704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sz="3500" dirty="0" smtClean="0"/>
              <a:t>Папка – раскладушка «Мы экспериментируем»</a:t>
            </a:r>
          </a:p>
          <a:p>
            <a:pPr>
              <a:buFont typeface="Wingdings" pitchFamily="2" charset="2"/>
              <a:buChar char="v"/>
            </a:pPr>
            <a:endParaRPr lang="ru-RU" sz="3500" dirty="0" smtClean="0"/>
          </a:p>
          <a:p>
            <a:pPr>
              <a:buFont typeface="Wingdings" pitchFamily="2" charset="2"/>
              <a:buChar char="v"/>
            </a:pPr>
            <a:r>
              <a:rPr lang="ru-RU" sz="3500" dirty="0" smtClean="0"/>
              <a:t>«Домик песка» (ящик с песком для игр и экспериментов)</a:t>
            </a:r>
          </a:p>
          <a:p>
            <a:pPr>
              <a:buFont typeface="Wingdings" pitchFamily="2" charset="2"/>
              <a:buChar char="v"/>
            </a:pPr>
            <a:endParaRPr lang="ru-RU" sz="3500" dirty="0" smtClean="0"/>
          </a:p>
          <a:p>
            <a:pPr>
              <a:buFont typeface="Wingdings" pitchFamily="2" charset="2"/>
              <a:buChar char="v"/>
            </a:pPr>
            <a:r>
              <a:rPr lang="ru-RU" sz="3500" dirty="0" smtClean="0"/>
              <a:t>«Музей камней»</a:t>
            </a:r>
          </a:p>
          <a:p>
            <a:pPr>
              <a:buFont typeface="Wingdings" pitchFamily="2" charset="2"/>
              <a:buChar char="v"/>
            </a:pPr>
            <a:endParaRPr lang="ru-RU" sz="3500" dirty="0" smtClean="0"/>
          </a:p>
          <a:p>
            <a:pPr>
              <a:buFont typeface="Wingdings" pitchFamily="2" charset="2"/>
              <a:buChar char="v"/>
            </a:pPr>
            <a:r>
              <a:rPr lang="ru-RU" sz="3500" dirty="0" smtClean="0"/>
              <a:t>Презентация занятия «Нам водичка добрый друг»</a:t>
            </a:r>
            <a:endParaRPr lang="en-US" sz="3500" dirty="0" smtClean="0"/>
          </a:p>
          <a:p>
            <a:pPr>
              <a:buFont typeface="Wingdings" pitchFamily="2" charset="2"/>
              <a:buChar char="v"/>
            </a:pPr>
            <a:endParaRPr lang="ru-RU" sz="3500" dirty="0" smtClean="0"/>
          </a:p>
          <a:p>
            <a:pPr>
              <a:buFont typeface="Wingdings" pitchFamily="2" charset="2"/>
              <a:buChar char="v"/>
            </a:pPr>
            <a:r>
              <a:rPr lang="ru-RU" sz="3500" dirty="0" smtClean="0"/>
              <a:t>Альбомы с иллюстрациями: «Мир воды», «Мир камней», «Мир воздуха».</a:t>
            </a:r>
          </a:p>
        </p:txBody>
      </p:sp>
    </p:spTree>
    <p:extLst>
      <p:ext uri="{BB962C8B-B14F-4D97-AF65-F5344CB8AC3E}">
        <p14:creationId xmlns="" xmlns:p14="http://schemas.microsoft.com/office/powerpoint/2010/main" val="3554740689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96752"/>
            <a:ext cx="7406208" cy="5256584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/>
              <a:t>- Расширять представление детей о свойствах окружающего мира.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Знакомить с различными свойствами воды, песка, камней.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Учить детей делать выводы на основе опытов.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 Участвовать в посильной практической деятельности.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Воспитывать бережное отношение к природным ресурсам.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404664"/>
            <a:ext cx="6400800" cy="72008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4400" dirty="0" smtClean="0"/>
              <a:t>Задачи: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1624355300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1556792"/>
            <a:ext cx="7262192" cy="475252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/>
              <a:t>Дошкольное детство–это начальный этап человеческой личности. Воспитание любви к природе должно идти через практическое применение знаний о ней. В дошкольном возрасте дети достигают больших успехов в освоении знаний о природе. Они узнают не только факторы, но и достаточно сложные закономерности лежащие в основе природных явлений. Творчество в экспериментирование обуславливает создание новых проявлений способностей ребенка. Экспериментальная работа вызывает у ребенка интерес к исследованию природы, развивает мыслительные операции, стимулирует познавательную активность и любознательность. Активизирует восприятие учебного материала по ознакомлению с природными явлениями.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8972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400" dirty="0" smtClean="0"/>
              <a:t>Актуальность проекта: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3898470592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1700808"/>
            <a:ext cx="7128792" cy="370559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6000" dirty="0" smtClean="0"/>
              <a:t>Организационно-подготовительный этап.</a:t>
            </a:r>
            <a:endParaRPr lang="ru-RU" sz="6000" dirty="0"/>
          </a:p>
        </p:txBody>
      </p:sp>
    </p:spTree>
    <p:extLst>
      <p:ext uri="{BB962C8B-B14F-4D97-AF65-F5344CB8AC3E}">
        <p14:creationId xmlns="" xmlns:p14="http://schemas.microsoft.com/office/powerpoint/2010/main" val="1983037142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001736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Определение проблемы, цели и задач проекта.</a:t>
            </a:r>
          </a:p>
          <a:p>
            <a:r>
              <a:rPr lang="ru-RU" sz="3000" dirty="0" smtClean="0"/>
              <a:t>Изучение литературы, подбор материала для выполнения экспериментальных работ.</a:t>
            </a:r>
          </a:p>
          <a:p>
            <a:r>
              <a:rPr lang="ru-RU" sz="3000" dirty="0" smtClean="0"/>
              <a:t>Выявление знаний детей о предметах и явлениях в неживой природе.</a:t>
            </a:r>
          </a:p>
        </p:txBody>
      </p:sp>
    </p:spTree>
    <p:extLst>
      <p:ext uri="{BB962C8B-B14F-4D97-AF65-F5344CB8AC3E}">
        <p14:creationId xmlns="" xmlns:p14="http://schemas.microsoft.com/office/powerpoint/2010/main" val="2637964393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245424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6000" dirty="0" smtClean="0"/>
          </a:p>
          <a:p>
            <a:pPr marL="45720" indent="0">
              <a:buNone/>
            </a:pPr>
            <a:r>
              <a:rPr lang="ru-RU" sz="6000" dirty="0" smtClean="0"/>
              <a:t> Основной этап</a:t>
            </a:r>
          </a:p>
          <a:p>
            <a:pPr marL="45720" indent="0">
              <a:buNone/>
            </a:pPr>
            <a:r>
              <a:rPr lang="ru-RU" sz="4200" dirty="0" smtClean="0"/>
              <a:t>(цикл практических дел).</a:t>
            </a:r>
            <a:endParaRPr lang="ru-RU" sz="4200" dirty="0"/>
          </a:p>
        </p:txBody>
      </p:sp>
    </p:spTree>
    <p:extLst>
      <p:ext uri="{BB962C8B-B14F-4D97-AF65-F5344CB8AC3E}">
        <p14:creationId xmlns="" xmlns:p14="http://schemas.microsoft.com/office/powerpoint/2010/main" val="1251476169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996952"/>
            <a:ext cx="6512511" cy="2518216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/>
              <a:t>Сначала смотрим, наблюдаем,</a:t>
            </a:r>
            <a:br>
              <a:rPr lang="ru-RU" sz="3200" dirty="0" smtClean="0"/>
            </a:br>
            <a:r>
              <a:rPr lang="ru-RU" sz="3200" dirty="0" smtClean="0"/>
              <a:t>Затем с водичкой мы играем.</a:t>
            </a:r>
            <a:br>
              <a:rPr lang="ru-RU" sz="3200" dirty="0" smtClean="0"/>
            </a:br>
            <a:r>
              <a:rPr lang="ru-RU" sz="3200" dirty="0" smtClean="0"/>
              <a:t>И вот он истины момент –</a:t>
            </a:r>
            <a:br>
              <a:rPr lang="ru-RU" sz="3200" dirty="0" smtClean="0"/>
            </a:br>
            <a:r>
              <a:rPr lang="ru-RU" sz="3200" dirty="0" smtClean="0"/>
              <a:t>Проводим мы эксперимент.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9053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6000" dirty="0" smtClean="0"/>
              <a:t>Опыты с водой</a:t>
            </a:r>
            <a:endParaRPr lang="ru-RU" sz="6000" dirty="0"/>
          </a:p>
        </p:txBody>
      </p:sp>
    </p:spTree>
    <p:extLst>
      <p:ext uri="{BB962C8B-B14F-4D97-AF65-F5344CB8AC3E}">
        <p14:creationId xmlns="" xmlns:p14="http://schemas.microsoft.com/office/powerpoint/2010/main" val="4170493706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229200"/>
            <a:ext cx="7160583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/>
              <a:t>Игра с водой </a:t>
            </a:r>
            <a:r>
              <a:rPr lang="ru-RU" sz="3600" dirty="0" smtClean="0"/>
              <a:t>«Тонет – не тонет»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7056784" cy="4752528"/>
          </a:xfrm>
        </p:spPr>
      </p:pic>
    </p:spTree>
    <p:extLst>
      <p:ext uri="{BB962C8B-B14F-4D97-AF65-F5344CB8AC3E}">
        <p14:creationId xmlns="" xmlns:p14="http://schemas.microsoft.com/office/powerpoint/2010/main" val="756832305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380</TotalTime>
  <Words>351</Words>
  <Application>Microsoft Office PowerPoint</Application>
  <PresentationFormat>Экран (4:3)</PresentationFormat>
  <Paragraphs>49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Игровой исследовательский  проект для детей дошкольного возраста.</vt:lpstr>
      <vt:lpstr>«Пустая голова не рассуждает: чем больше опыта тем больше способна она рассуждать»                                    П.П. БЛОНСКИЙ</vt:lpstr>
      <vt:lpstr>- Расширять представление детей о свойствах окружающего мира.  - Знакомить с различными свойствами воды, песка, камней.  - Учить детей делать выводы на основе опытов.  -  Участвовать в посильной практической деятельности.  - Воспитывать бережное отношение к природным ресурсам.</vt:lpstr>
      <vt:lpstr>Дошкольное детство–это начальный этап человеческой личности. Воспитание любви к природе должно идти через практическое применение знаний о ней. В дошкольном возрасте дети достигают больших успехов в освоении знаний о природе. Они узнают не только факторы, но и достаточно сложные закономерности лежащие в основе природных явлений. Творчество в экспериментирование обуславливает создание новых проявлений способностей ребенка. Экспериментальная работа вызывает у ребенка интерес к исследованию природы, развивает мыслительные операции, стимулирует познавательную активность и любознательность. Активизирует восприятие учебного материала по ознакомлению с природными явлениями.</vt:lpstr>
      <vt:lpstr>Слайд 5</vt:lpstr>
      <vt:lpstr>Слайд 6</vt:lpstr>
      <vt:lpstr>Слайд 7</vt:lpstr>
      <vt:lpstr>Сначала смотрим, наблюдаем, Затем с водичкой мы играем. И вот он истины момент – Проводим мы эксперимент.</vt:lpstr>
      <vt:lpstr>Игра с водой «Тонет – не тонет»</vt:lpstr>
      <vt:lpstr>Игра-эксперимент         «Цветочек»</vt:lpstr>
      <vt:lpstr>Игровая ситуация «Разноцветные капельки»</vt:lpstr>
      <vt:lpstr>А воздух, он объект особый, Его руками не потрогать. Чтоб его увидеть глазом В трубочки подули разом. Потом на радость детворы  Надували мы шары. Всю эту так сказать работу Назвали умным словом «опыт».</vt:lpstr>
      <vt:lpstr>Слайд 13</vt:lpstr>
      <vt:lpstr>Опыт-эксперимент «Чем мы дышим».</vt:lpstr>
      <vt:lpstr>Игровая ситуация «Капля шар».</vt:lpstr>
      <vt:lpstr>Возле речки мы гуляли И песочек набирали. Мы песочек насыпаем И внимательно наблюдаем. А потом его намочим, Будет интересно очень. И из мокрого песочка Строим домик для мышонка. </vt:lpstr>
      <vt:lpstr>Игра «Песчаный дождик»</vt:lpstr>
      <vt:lpstr>Игра  «Лепим куличики»</vt:lpstr>
      <vt:lpstr>На прогулку мы пошли, Камни разные нашли. Камни в воду мы бросали И в ладошках их держали.</vt:lpstr>
      <vt:lpstr>Игра-исследование «Какие камешки бывают».</vt:lpstr>
      <vt:lpstr>     Мы намочили,     посушили, Потом в рядочек разложили.</vt:lpstr>
      <vt:lpstr>Слайд 22</vt:lpstr>
      <vt:lpstr>Слайд 23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Исследовательско - игровой проект для детей дошкольного возраста.</dc:title>
  <dc:creator>Acer</dc:creator>
  <cp:lastModifiedBy>пк</cp:lastModifiedBy>
  <cp:revision>41</cp:revision>
  <dcterms:created xsi:type="dcterms:W3CDTF">2011-11-16T02:23:04Z</dcterms:created>
  <dcterms:modified xsi:type="dcterms:W3CDTF">2019-08-13T10:08:36Z</dcterms:modified>
</cp:coreProperties>
</file>