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4" r:id="rId5"/>
    <p:sldId id="260" r:id="rId6"/>
    <p:sldId id="265" r:id="rId7"/>
    <p:sldId id="266" r:id="rId8"/>
    <p:sldId id="262" r:id="rId9"/>
    <p:sldId id="267" r:id="rId10"/>
    <p:sldId id="269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2A87-A812-40DF-B8AA-1A2E3B39DAD0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CE5B-FA2E-47A4-B22C-22B182559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B8E7-A68A-47A9-AF8F-9E4E9FB89032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37F2-FB4A-4D9A-B53D-7DC588860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017E-9BBA-429B-A731-DB6A94B308BE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FD80-8014-43AF-9535-4D48B593B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5F9C-27E0-44B6-AFC4-2750A4EA21AF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8AEC-DDDB-4A76-B0DF-9FA555DC6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2B87-807F-423C-BB1C-B25B5F7B743C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B962-D4F4-44E4-81AD-217CF46C1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1F58-F9E2-49E8-A120-46FF636C3821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D8A9-6F1F-4464-B0FC-C446B2EBC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791E-49F6-4A94-A1C7-FEAB091FB36C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1DCF-ED27-4686-97BE-E19F7131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0C58-D71F-4A86-BFA3-2ADD0089208A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2CDB-A078-4E35-B85E-1C225A9C5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B6B2-E7B3-4379-8885-23C97D81C68A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A29B-500D-487B-A62F-358F089F1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D494-106F-4A5A-AC41-5287BC683F5F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8B46-0EB3-4061-A95F-E1015A193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AA7C-72C3-472C-A1F3-0E4A2A5CA254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6946-A2B5-4B10-A842-7E0C4066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8D273E-33E3-4AD1-B5FA-25DBFF590938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108C6-E915-4668-BF50-D939CEAA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icturepicture18004_761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49510">
            <a:off x="6639055" y="4570636"/>
            <a:ext cx="1605056" cy="154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8931" y="264394"/>
            <a:ext cx="7776863" cy="2585323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Презентация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Для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средней </a:t>
            </a:r>
            <a:r>
              <a: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группы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24944"/>
            <a:ext cx="8136904" cy="1296144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«микробы и Вирусы- ужасные вредилусы»</a:t>
            </a:r>
          </a:p>
        </p:txBody>
      </p:sp>
      <p:pic>
        <p:nvPicPr>
          <p:cNvPr id="6" name="Рисунок 5" descr="iuuq_NV_002_SL_cq_SL_cmphtqpu_SL_dpn0_NK_BZO8pDu8Icp0U3jJwOq7ptJ0BBBBBBBBBcB0jcyPv_KP_C_AP__NK_GV0t27110&amp;D4&amp;B8jsljo_NK_njlspq_NK_oc2447_2NU__SL_kq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4077072"/>
            <a:ext cx="2088232" cy="246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16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20904762">
            <a:off x="1214769" y="4379699"/>
            <a:ext cx="1046012" cy="18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76250"/>
            <a:ext cx="3455988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3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5175"/>
            <a:ext cx="3851275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7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3627438"/>
            <a:ext cx="3203575" cy="240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4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363" y="4005263"/>
            <a:ext cx="3275012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745501" cy="50405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Что нужно делать чтобы быть здоровыми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de-naiti-vitamin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052736"/>
            <a:ext cx="295232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msk_b_311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4293096"/>
            <a:ext cx="3118309" cy="22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54210108_77863725_4278666_57014508_istock_000005662140sma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620688"/>
            <a:ext cx="3269803" cy="210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fileizmwuc_img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4221088"/>
            <a:ext cx="3055888" cy="227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353477_Kishik_fruktiv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764704"/>
            <a:ext cx="2736304" cy="232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476673"/>
            <a:ext cx="7715713" cy="21602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Овощи и фрукты- полезные продукты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1268760"/>
            <a:ext cx="765299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Спасибо 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5516563"/>
            <a:ext cx="84248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17375E"/>
                </a:solidFill>
                <a:latin typeface="Calibri" pitchFamily="34" charset="0"/>
              </a:rPr>
              <a:t>                       </a:t>
            </a:r>
            <a:endParaRPr lang="ru-RU" sz="24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5" name="Рисунок 4" descr="0_6ff02_bc2f38bb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349500"/>
            <a:ext cx="4427538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67869231_1292344697_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141663"/>
            <a:ext cx="27019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980728"/>
            <a:ext cx="78488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n-lt"/>
                <a:cs typeface="+mn-cs"/>
              </a:rPr>
              <a:t>Цель: </a:t>
            </a:r>
            <a:r>
              <a:rPr lang="ru-RU" sz="2800" b="1" dirty="0">
                <a:latin typeface="+mn-lt"/>
                <a:cs typeface="+mn-cs"/>
              </a:rPr>
              <a:t>сформировать представления о здоровье и здоровом образе жизни;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7632848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+mn-lt"/>
                <a:cs typeface="+mn-cs"/>
              </a:rPr>
              <a:t>Задачи: </a:t>
            </a:r>
            <a:r>
              <a:rPr lang="ru-RU" sz="2800" b="1" dirty="0">
                <a:latin typeface="+mn-lt"/>
                <a:cs typeface="+mn-cs"/>
              </a:rPr>
              <a:t>способствовать ознакомлению с элементарными навыками  гигиены;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подвести детей к выводу о необходимости содержать тело в чистоте;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Обеспечить развиватие воображения, внимание, память;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Расширять словарный запас.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84.jpg"/>
          <p:cNvPicPr>
            <a:picLocks noChangeAspect="1"/>
          </p:cNvPicPr>
          <p:nvPr/>
        </p:nvPicPr>
        <p:blipFill>
          <a:blip r:embed="rId2"/>
          <a:srcRect r="693" b="1316"/>
          <a:stretch>
            <a:fillRect/>
          </a:stretch>
        </p:blipFill>
        <p:spPr>
          <a:xfrm>
            <a:off x="920750" y="692150"/>
            <a:ext cx="7251700" cy="5400675"/>
          </a:xfrm>
          <a:prstGeom prst="rect">
            <a:avLst/>
          </a:prstGeom>
          <a:ln w="76200">
            <a:solidFill>
              <a:srgbClr val="C00000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Рисунок 5" descr="i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625850"/>
            <a:ext cx="43386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a1e8e89fb0ebd3f371f53b8083c4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49275"/>
            <a:ext cx="3559175" cy="262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6258972_gov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3860800"/>
            <a:ext cx="3306763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0099426275119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3213100"/>
            <a:ext cx="2808287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108634_b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404813"/>
            <a:ext cx="32639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91680" y="3356992"/>
            <a:ext cx="5400600" cy="43204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Где живут микробы?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112009171117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7509">
            <a:off x="382588" y="574675"/>
            <a:ext cx="4327525" cy="285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ed93347c0b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284984"/>
            <a:ext cx="4248472" cy="288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8868601564317939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91680" y="3429000"/>
            <a:ext cx="2952328" cy="3098476"/>
          </a:xfrm>
          <a:prstGeom prst="ellipse">
            <a:avLst/>
          </a:prstGeom>
        </p:spPr>
      </p:pic>
      <p:pic>
        <p:nvPicPr>
          <p:cNvPr id="5" name="Рисунок 4" descr="IMG_33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363" y="395288"/>
            <a:ext cx="3851275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2996952"/>
            <a:ext cx="6622710" cy="72008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микробы и вирусы, ужасные вредилусы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60350"/>
            <a:ext cx="3713162" cy="371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newspic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3860800"/>
            <a:ext cx="3302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10914_200612051626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573463"/>
            <a:ext cx="3913188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PREL201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638" y="620713"/>
            <a:ext cx="3684587" cy="27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2852936"/>
            <a:ext cx="6408712" cy="66723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Как микробы попадают в организм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ZRD00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549275"/>
            <a:ext cx="2452687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3391_384523808280469_42660022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95738" y="1196975"/>
            <a:ext cx="3679825" cy="288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_1538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4005263"/>
            <a:ext cx="3551238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d01f0aa4c3506ae81a2b342bd83c298.jpg"/>
          <p:cNvPicPr>
            <a:picLocks noChangeAspect="1"/>
          </p:cNvPicPr>
          <p:nvPr/>
        </p:nvPicPr>
        <p:blipFill>
          <a:blip r:embed="rId5"/>
          <a:srcRect t="-2924"/>
          <a:stretch>
            <a:fillRect/>
          </a:stretch>
        </p:blipFill>
        <p:spPr>
          <a:xfrm>
            <a:off x="323850" y="3644900"/>
            <a:ext cx="2952750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352928" cy="1077218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4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На нас микробы нападают, </a:t>
            </a:r>
            <a:r>
              <a:rPr lang="ru-RU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когда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                   больной на нас чихает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ep2PutHands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1196975"/>
            <a:ext cx="4230688" cy="310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C:\Users\Acer\AppData\Local\Microsoft\Windows\INetCache\IE\FSUUNVC7\MC900412642[1].wmf"/>
          <p:cNvPicPr>
            <a:picLocks noChangeAspect="1" noChangeArrowheads="1"/>
          </p:cNvPicPr>
          <p:nvPr/>
        </p:nvPicPr>
        <p:blipFill>
          <a:blip r:embed="rId3"/>
          <a:srcRect l="20180" t="-217"/>
          <a:stretch>
            <a:fillRect/>
          </a:stretch>
        </p:blipFill>
        <p:spPr bwMode="auto">
          <a:xfrm rot="-530247">
            <a:off x="58738" y="350838"/>
            <a:ext cx="12430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Acer\AppData\Local\Microsoft\Windows\INetCache\IE\OGHVFL0Z\MC90041262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76250"/>
            <a:ext cx="1954212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Acer\AppData\Local\Microsoft\Windows\INetCache\IE\ZPV60CC9\MC90034014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6788" y="3500438"/>
            <a:ext cx="182721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C:\Users\Acer\AppData\Local\Microsoft\Windows\INetCache\IE\FSUUNVC7\MC90040413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175250"/>
            <a:ext cx="16605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C:\Users\Acer\AppData\Local\Microsoft\Windows\INetCache\IE\32E34XTI\MC900325494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04813"/>
            <a:ext cx="10588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C:\Users\Acer\AppData\Local\Microsoft\Windows\INetCache\IE\FSUUNVC7\MC900312546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8350" y="333375"/>
            <a:ext cx="5492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2" descr="Image216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50" y="5084763"/>
            <a:ext cx="15843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src120999728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275" y="4437063"/>
            <a:ext cx="3241675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7704" y="0"/>
            <a:ext cx="5256584" cy="112474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Чистота- залог здоровья!</a:t>
            </a:r>
          </a:p>
        </p:txBody>
      </p:sp>
      <p:pic>
        <p:nvPicPr>
          <p:cNvPr id="15" name="Рисунок 14" descr="IMG_360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759589">
            <a:off x="260350" y="1698625"/>
            <a:ext cx="3481388" cy="261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Lichnaja-gigie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55875" y="260350"/>
            <a:ext cx="3870325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0573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8" y="3141663"/>
            <a:ext cx="2608262" cy="268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346429092_3.jpg"/>
          <p:cNvPicPr>
            <a:picLocks noChangeAspect="1"/>
          </p:cNvPicPr>
          <p:nvPr/>
        </p:nvPicPr>
        <p:blipFill>
          <a:blip r:embed="rId4"/>
          <a:srcRect t="-1714"/>
          <a:stretch>
            <a:fillRect/>
          </a:stretch>
        </p:blipFill>
        <p:spPr>
          <a:xfrm>
            <a:off x="395288" y="3068638"/>
            <a:ext cx="2882900" cy="284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364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938" y="34290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100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Morfey</cp:lastModifiedBy>
  <cp:revision>58</cp:revision>
  <dcterms:created xsi:type="dcterms:W3CDTF">2014-04-06T18:50:47Z</dcterms:created>
  <dcterms:modified xsi:type="dcterms:W3CDTF">2016-02-19T08:06:52Z</dcterms:modified>
</cp:coreProperties>
</file>