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82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56" y="4714876"/>
            <a:ext cx="5417820" cy="3579876"/>
          </a:xfrm>
          <a:prstGeom prst="rect">
            <a:avLst/>
          </a:prstGeom>
        </p:spPr>
      </p:pic>
      <p:pic>
        <p:nvPicPr>
          <p:cNvPr id="3" name="Рисунок 2" descr="1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26" y="214282"/>
            <a:ext cx="324000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Z7kDj35Uao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8" y="642910"/>
            <a:ext cx="3240000" cy="4320000"/>
          </a:xfrm>
          <a:prstGeom prst="rect">
            <a:avLst/>
          </a:prstGeom>
        </p:spPr>
      </p:pic>
      <p:pic>
        <p:nvPicPr>
          <p:cNvPr id="3" name="Рисунок 2" descr="4yPBPutKLgM.jpg"/>
          <p:cNvPicPr preferRelativeResize="0">
            <a:picLocks/>
          </p:cNvPicPr>
          <p:nvPr/>
        </p:nvPicPr>
        <p:blipFill>
          <a:blip r:embed="rId3"/>
          <a:srcRect t="11576"/>
          <a:stretch>
            <a:fillRect/>
          </a:stretch>
        </p:blipFill>
        <p:spPr>
          <a:xfrm>
            <a:off x="857232" y="4071934"/>
            <a:ext cx="324000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61" y="571472"/>
            <a:ext cx="4407479" cy="5724000"/>
          </a:xfrm>
          <a:prstGeom prst="rect">
            <a:avLst/>
          </a:prstGeom>
        </p:spPr>
      </p:pic>
      <p:pic>
        <p:nvPicPr>
          <p:cNvPr id="5" name="Рисунок 4" descr="4164478_мало-фигурист-девушки-катание-льда-векто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8" y="6357950"/>
            <a:ext cx="2774990" cy="25634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а коньках.jpg"/>
          <p:cNvPicPr>
            <a:picLocks noChangeAspect="1"/>
          </p:cNvPicPr>
          <p:nvPr/>
        </p:nvPicPr>
        <p:blipFill>
          <a:blip r:embed="rId2" cstate="print"/>
          <a:srcRect r="20833"/>
          <a:stretch>
            <a:fillRect/>
          </a:stretch>
        </p:blipFill>
        <p:spPr>
          <a:xfrm>
            <a:off x="714356" y="857224"/>
            <a:ext cx="5429264" cy="5143500"/>
          </a:xfrm>
          <a:prstGeom prst="rect">
            <a:avLst/>
          </a:prstGeom>
        </p:spPr>
      </p:pic>
      <p:pic>
        <p:nvPicPr>
          <p:cNvPr id="8" name="Рисунок 7" descr="11505287-cartoon-skating-girl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54" y="6143636"/>
            <a:ext cx="2500330" cy="2695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4356" y="857224"/>
            <a:ext cx="3240000" cy="4320000"/>
          </a:xfrm>
          <a:prstGeom prst="rect">
            <a:avLst/>
          </a:prstGeom>
        </p:spPr>
      </p:pic>
      <p:pic>
        <p:nvPicPr>
          <p:cNvPr id="5" name="Рисунок 4" descr="5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8" y="4071934"/>
            <a:ext cx="3240000" cy="43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7</cp:revision>
  <dcterms:created xsi:type="dcterms:W3CDTF">2017-01-27T15:26:02Z</dcterms:created>
  <dcterms:modified xsi:type="dcterms:W3CDTF">2017-01-29T19:18:18Z</dcterms:modified>
</cp:coreProperties>
</file>