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99FF"/>
    <a:srgbClr val="49C838"/>
    <a:srgbClr val="FF3300"/>
    <a:srgbClr val="0000FF"/>
    <a:srgbClr val="7E25DF"/>
    <a:srgbClr val="7E34D0"/>
    <a:srgbClr val="431A70"/>
    <a:srgbClr val="8A0000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27" autoAdjust="0"/>
  </p:normalViewPr>
  <p:slideViewPr>
    <p:cSldViewPr>
      <p:cViewPr varScale="1">
        <p:scale>
          <a:sx n="46" d="100"/>
          <a:sy n="46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0">
              <a:srgbClr val="3399FF"/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2050B-BD06-4931-AF0A-16D8CF18FE2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B790C-97E2-4330-A121-B574FE9CF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rgbClr val="3399FF"/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5"/>
            <a:ext cx="7572428" cy="271464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В подводном мире </a:t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> </a:t>
            </a:r>
            <a:r>
              <a:rPr lang="ru-RU" sz="6600" smtClean="0">
                <a:solidFill>
                  <a:srgbClr val="FFFF00"/>
                </a:solidFill>
              </a:rPr>
              <a:t>царя </a:t>
            </a:r>
            <a:r>
              <a:rPr lang="ru-RU" sz="6600" smtClean="0">
                <a:solidFill>
                  <a:srgbClr val="FFFF00"/>
                </a:solidFill>
              </a:rPr>
              <a:t>Нептуна.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5357826"/>
            <a:ext cx="4870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Выполнена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воспитателем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l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категории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Козловой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И. Н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736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 моряками был он дружен,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Чем доныне знаменит.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Из морских зверей кому же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В мире памятник открыт?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4714884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4714884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4714884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4714884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4714884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4714884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4714884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14480" y="4500570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д  е   л  </a:t>
            </a:r>
            <a:r>
              <a:rPr lang="ru-RU" sz="6600" dirty="0" err="1" smtClean="0">
                <a:solidFill>
                  <a:srgbClr val="FFFF00"/>
                </a:solidFill>
              </a:rPr>
              <a:t>ь</a:t>
            </a:r>
            <a:r>
              <a:rPr lang="ru-RU" sz="6600" dirty="0" smtClean="0">
                <a:solidFill>
                  <a:srgbClr val="FFFF00"/>
                </a:solidFill>
              </a:rPr>
              <a:t>  </a:t>
            </a:r>
            <a:r>
              <a:rPr lang="ru-RU" sz="6600" dirty="0" err="1" smtClean="0">
                <a:solidFill>
                  <a:srgbClr val="FFFF00"/>
                </a:solidFill>
              </a:rPr>
              <a:t>ф</a:t>
            </a:r>
            <a:r>
              <a:rPr lang="ru-RU" sz="6600" dirty="0" smtClean="0">
                <a:solidFill>
                  <a:srgbClr val="FFFF00"/>
                </a:solidFill>
              </a:rPr>
              <a:t>  и  </a:t>
            </a:r>
            <a:r>
              <a:rPr lang="ru-RU" sz="6600" dirty="0" err="1" smtClean="0">
                <a:solidFill>
                  <a:srgbClr val="FFFF00"/>
                </a:solidFill>
              </a:rPr>
              <a:t>н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Презентация\рыбы\дельф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696496"/>
            <a:ext cx="7262863" cy="5447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071546"/>
            <a:ext cx="46222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Зубастая улыбка,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А на спине плавник.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Заметишь эту рыбку –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Спасайся в тот же миг!</a:t>
            </a:r>
            <a:endParaRPr lang="ru-RU" sz="3600" dirty="0">
              <a:solidFill>
                <a:srgbClr val="FFFF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214546" y="4357694"/>
            <a:ext cx="4643470" cy="928694"/>
            <a:chOff x="2714612" y="4357694"/>
            <a:chExt cx="4643470" cy="9286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714612" y="4357694"/>
              <a:ext cx="928694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643306" y="4357694"/>
              <a:ext cx="928694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72000" y="4357694"/>
              <a:ext cx="928694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500694" y="4357694"/>
              <a:ext cx="928694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429388" y="4357694"/>
              <a:ext cx="928694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57422" y="4286256"/>
            <a:ext cx="4291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а   к    у   л   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Презентация\рыбы\аку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63014" cy="57114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27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Подумай, почему так названы морские рыбы?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:\Презентация\рыбы\рыба-бабочк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5357850" cy="37421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5929330"/>
            <a:ext cx="3242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Рыба-бабочка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Презентация\рыбы\рыба е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758001" cy="5068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5786454"/>
            <a:ext cx="2065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Рыба-ёж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Презентация\рыбы\рыба-зеб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715172" cy="47965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5786454"/>
            <a:ext cx="2723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Рыба-зебра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Презентация\рыбы\морской коне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04"/>
            <a:ext cx="4048140" cy="53941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5929330"/>
            <a:ext cx="354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Морской конёк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Презентация\рыбы\рыба пи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46109" cy="50181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5929330"/>
            <a:ext cx="2517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Рыба-пила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Презентация\рыбы\голова мол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858048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5786454"/>
            <a:ext cx="2800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Рыба-молот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1214422"/>
            <a:ext cx="6072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Голова, а может тело,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Выпучив глаза, глядело,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Шевелило под собой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Восьминогой  головой.</a:t>
            </a:r>
            <a:endParaRPr lang="ru-RU" sz="4000" dirty="0">
              <a:solidFill>
                <a:srgbClr val="FFFF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71472" y="4286256"/>
            <a:ext cx="8072462" cy="771524"/>
            <a:chOff x="1071538" y="4143380"/>
            <a:chExt cx="8072462" cy="7715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71538" y="4143380"/>
              <a:ext cx="1000132" cy="771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071670" y="4143380"/>
              <a:ext cx="1000132" cy="771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71802" y="4143380"/>
              <a:ext cx="1000132" cy="771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071934" y="4143380"/>
              <a:ext cx="1000132" cy="771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72066" y="4143380"/>
              <a:ext cx="1000132" cy="771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72198" y="4143380"/>
              <a:ext cx="1000132" cy="771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072330" y="4143380"/>
              <a:ext cx="1000132" cy="771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072462" y="4143380"/>
              <a:ext cx="1071538" cy="771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4348" y="4014621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о   с   </a:t>
            </a:r>
            <a:r>
              <a:rPr lang="ru-RU" sz="7200" dirty="0" err="1" smtClean="0">
                <a:solidFill>
                  <a:srgbClr val="FFFF00"/>
                </a:solidFill>
              </a:rPr>
              <a:t>ь</a:t>
            </a:r>
            <a:r>
              <a:rPr lang="ru-RU" sz="7200" dirty="0" smtClean="0">
                <a:solidFill>
                  <a:srgbClr val="FFFF00"/>
                </a:solidFill>
              </a:rPr>
              <a:t>  м  и   </a:t>
            </a:r>
            <a:r>
              <a:rPr lang="ru-RU" sz="7200" dirty="0" err="1" smtClean="0">
                <a:solidFill>
                  <a:srgbClr val="FFFF00"/>
                </a:solidFill>
              </a:rPr>
              <a:t>н</a:t>
            </a:r>
            <a:r>
              <a:rPr lang="ru-RU" sz="7200" dirty="0" smtClean="0">
                <a:solidFill>
                  <a:srgbClr val="FFFF00"/>
                </a:solidFill>
              </a:rPr>
              <a:t>  о   г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Презентация\рыбы\губ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667547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715016"/>
            <a:ext cx="1395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Губан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14356"/>
            <a:ext cx="57864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Осьминог – морской силач. На каждой «ноге» осьминога 300 присосок, каждая из которых может удержать камень в несколько килограммов. Есть осьминоги – крошки, а есть и великаны по 100 килограммов с четырёхметровыми щупальцами. Если осьминог хочет испугать врага, он моментально меняет окраску: от обычного серого до </a:t>
            </a:r>
            <a:r>
              <a:rPr lang="ru-RU" sz="2400" dirty="0" err="1" smtClean="0">
                <a:solidFill>
                  <a:srgbClr val="FFFF00"/>
                </a:solidFill>
              </a:rPr>
              <a:t>розового</a:t>
            </a:r>
            <a:r>
              <a:rPr lang="ru-RU" sz="2400" dirty="0" smtClean="0">
                <a:solidFill>
                  <a:srgbClr val="FFFF00"/>
                </a:solidFill>
              </a:rPr>
              <a:t> или золотистого, а иногда и красного цвета. А если хочет спрятаться – выпускает чернильное облако, за которым скрывается. Если оторвать щупальца у осьминога, они снова отрастают.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42862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ьминогг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215370" cy="607223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643966" y="6286520"/>
            <a:ext cx="28572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642919"/>
            <a:ext cx="4000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Если звёздочка устала,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Нет в ней света,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Нет в ней жара,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То живёт она на дне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В океанской глубине,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Раковины открывает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И моллюсков поедает…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571472" y="4357694"/>
            <a:ext cx="7929618" cy="1714512"/>
            <a:chOff x="571472" y="4357694"/>
            <a:chExt cx="7929618" cy="1714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71472" y="4357694"/>
              <a:ext cx="642942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14414" y="4357694"/>
              <a:ext cx="642942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429124" y="4357694"/>
              <a:ext cx="642942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86182" y="4357694"/>
              <a:ext cx="642942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43240" y="4357694"/>
              <a:ext cx="642942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857356" y="4357694"/>
              <a:ext cx="642942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00298" y="4357694"/>
              <a:ext cx="642942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4643438" y="5500702"/>
              <a:ext cx="3857652" cy="571504"/>
              <a:chOff x="4643438" y="5500702"/>
              <a:chExt cx="3857652" cy="57150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7858148" y="5500702"/>
                <a:ext cx="642942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400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7215206" y="5500702"/>
                <a:ext cx="642942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400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572264" y="5500702"/>
                <a:ext cx="642942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400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929322" y="5500702"/>
                <a:ext cx="642942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400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5286380" y="5500702"/>
                <a:ext cx="642942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400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643438" y="5500702"/>
                <a:ext cx="642942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400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500034" y="4071942"/>
            <a:ext cx="8501122" cy="231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м о  р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с  к  а я </a:t>
            </a:r>
            <a:endParaRPr lang="ru-RU" sz="9600" dirty="0" smtClean="0">
              <a:solidFill>
                <a:srgbClr val="FFFF00"/>
              </a:solidFill>
            </a:endParaRPr>
          </a:p>
          <a:p>
            <a:r>
              <a:rPr lang="ru-RU" sz="6000" dirty="0" smtClean="0">
                <a:solidFill>
                  <a:srgbClr val="FFFF00"/>
                </a:solidFill>
              </a:rPr>
              <a:t>                     </a:t>
            </a:r>
            <a:r>
              <a:rPr lang="ru-RU" sz="8000" dirty="0" smtClean="0">
                <a:solidFill>
                  <a:srgbClr val="FFFF00"/>
                </a:solidFill>
              </a:rPr>
              <a:t>  </a:t>
            </a:r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 err="1" smtClean="0">
                <a:solidFill>
                  <a:srgbClr val="FFFF00"/>
                </a:solidFill>
              </a:rPr>
              <a:t>з</a:t>
            </a:r>
            <a:r>
              <a:rPr lang="ru-RU" sz="4400" dirty="0" smtClean="0">
                <a:solidFill>
                  <a:srgbClr val="FFFF00"/>
                </a:solidFill>
              </a:rPr>
              <a:t>  </a:t>
            </a:r>
            <a:r>
              <a:rPr lang="ru-RU" sz="6000" dirty="0" smtClean="0">
                <a:solidFill>
                  <a:srgbClr val="FFFF00"/>
                </a:solidFill>
              </a:rPr>
              <a:t>в 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е 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6000" dirty="0" err="1" smtClean="0">
                <a:solidFill>
                  <a:srgbClr val="FFFF00"/>
                </a:solidFill>
              </a:rPr>
              <a:t>з</a:t>
            </a:r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6000" dirty="0" err="1" smtClean="0">
                <a:solidFill>
                  <a:srgbClr val="FFFF00"/>
                </a:solidFill>
              </a:rPr>
              <a:t>д</a:t>
            </a:r>
            <a:r>
              <a:rPr lang="ru-RU" sz="6000" dirty="0" smtClean="0">
                <a:solidFill>
                  <a:srgbClr val="FFFF00"/>
                </a:solidFill>
              </a:rPr>
              <a:t> а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аа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7951728" cy="6072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357166"/>
            <a:ext cx="52149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 бескрайнем океане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Страшнее зверя нет.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Не дай вам Бог попасться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Спруту на обед.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Но вкусен и полезен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Бесценный моря дар –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Подарок для гурманов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Ужасный зверь…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214950"/>
            <a:ext cx="77152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5214950"/>
            <a:ext cx="77152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5214950"/>
            <a:ext cx="77152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5214950"/>
            <a:ext cx="77152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5214950"/>
            <a:ext cx="77152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5214950"/>
            <a:ext cx="77152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5214950"/>
            <a:ext cx="776294" cy="709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571604" y="5072074"/>
            <a:ext cx="5192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к   а    л   </a:t>
            </a:r>
            <a:r>
              <a:rPr lang="ru-RU" sz="4800" dirty="0" err="1" smtClean="0">
                <a:solidFill>
                  <a:srgbClr val="FFFF00"/>
                </a:solidFill>
              </a:rPr>
              <a:t>ь</a:t>
            </a:r>
            <a:r>
              <a:rPr lang="ru-RU" sz="4800" dirty="0" smtClean="0">
                <a:solidFill>
                  <a:srgbClr val="FFFF00"/>
                </a:solidFill>
              </a:rPr>
              <a:t>   м   а   р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езентация\рыбы\Кальм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2" cy="5732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1214422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Его мечи острее бритвы.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Он защищён бронёю лат.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Когда ж приходит время битвы,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Он вечно пятится назад.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429132"/>
            <a:ext cx="1057276" cy="105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429132"/>
            <a:ext cx="1057276" cy="105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4429132"/>
            <a:ext cx="1057276" cy="105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43174" y="4429132"/>
            <a:ext cx="3429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  р   а    к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я\рыбы\18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908" y="369611"/>
            <a:ext cx="6001024" cy="60108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298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 подводном мире    царя Нептуна.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</dc:creator>
  <cp:lastModifiedBy>пк</cp:lastModifiedBy>
  <cp:revision>83</cp:revision>
  <dcterms:created xsi:type="dcterms:W3CDTF">2008-02-15T12:15:29Z</dcterms:created>
  <dcterms:modified xsi:type="dcterms:W3CDTF">2019-04-17T18:27:16Z</dcterms:modified>
</cp:coreProperties>
</file>